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0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5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50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29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57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0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5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3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9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048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1C887-2FF4-42F6-BE6F-9C5FE8EE3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7D7A0-F254-4E4B-A8E7-70AA99B27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7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61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Olesen</dc:creator>
  <cp:lastModifiedBy>Mrs. Olesen</cp:lastModifiedBy>
  <cp:revision>1</cp:revision>
  <dcterms:created xsi:type="dcterms:W3CDTF">2011-10-23T17:06:34Z</dcterms:created>
  <dcterms:modified xsi:type="dcterms:W3CDTF">2011-10-23T17:07:01Z</dcterms:modified>
</cp:coreProperties>
</file>